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Hire-Purchase-System-and-Installment-Purchase-System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Hire-Purchase-System-and-Installment-Purchase-System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Hire-Purchase-System-and-Installment-Purchase-System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Hire-Purchase-System-and-Installment-Purchase-System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Hire-Purchase-System-and-Installment-Purchase-System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Hire-Purchase-System-and-Installment-Purchase-System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Hire-Purchase-System-and-Installment-Purchase-System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Hire-Purchase-System-and-Installment-Purchase-System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Hire-Purchase-System-and-Installment-Purchase-System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Hire-Purchase-System-and-Installment-Purchase-System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Hire-Purchase-System-and-Installment-Purchase-System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Hire-Purchase-System-and-Installment-Purchase-System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Hire-Purchase-System-and-Installment-Purchase-System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Hire-Purchase-System-and-Installment-Purchase-System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